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jp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4951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055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915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6825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0118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909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512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4529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499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4515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6511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n-CA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CA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2DDF8-F715-E440-AC83-E916DD80599D}" type="datetimeFigureOut">
              <a:rPr lang="en-CA" smtClean="0"/>
              <a:t>2017-03-20</a:t>
            </a:fld>
            <a:endParaRPr lang="en-CA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51EA2-D879-3F40-BE0F-B82F84288702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94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/>
          <p:cNvGrpSpPr/>
          <p:nvPr/>
        </p:nvGrpSpPr>
        <p:grpSpPr>
          <a:xfrm>
            <a:off x="3835400" y="1155700"/>
            <a:ext cx="4508500" cy="4533900"/>
            <a:chOff x="3835400" y="1155700"/>
            <a:chExt cx="4508500" cy="4533900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35400" y="1155700"/>
              <a:ext cx="4508500" cy="4533900"/>
            </a:xfrm>
            <a:prstGeom prst="rect">
              <a:avLst/>
            </a:prstGeom>
          </p:spPr>
        </p:pic>
        <p:sp>
          <p:nvSpPr>
            <p:cNvPr id="5" name="Rectángulo 4"/>
            <p:cNvSpPr/>
            <p:nvPr/>
          </p:nvSpPr>
          <p:spPr>
            <a:xfrm>
              <a:off x="4165600" y="4038600"/>
              <a:ext cx="1498600" cy="165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" name="Elipse 5"/>
            <p:cNvSpPr/>
            <p:nvPr/>
          </p:nvSpPr>
          <p:spPr>
            <a:xfrm>
              <a:off x="4165600" y="4165600"/>
              <a:ext cx="1485900" cy="15240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7" name="CuadroTexto 6"/>
            <p:cNvSpPr txBox="1"/>
            <p:nvPr/>
          </p:nvSpPr>
          <p:spPr>
            <a:xfrm>
              <a:off x="4292600" y="4714845"/>
              <a:ext cx="12573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dirty="0" smtClean="0">
                  <a:solidFill>
                    <a:schemeClr val="bg1"/>
                  </a:solidFill>
                </a:rPr>
                <a:t>Ecological</a:t>
              </a:r>
              <a:endParaRPr lang="en-CA" sz="2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277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Agrupar 6"/>
          <p:cNvGrpSpPr/>
          <p:nvPr/>
        </p:nvGrpSpPr>
        <p:grpSpPr>
          <a:xfrm>
            <a:off x="635000" y="1206500"/>
            <a:ext cx="10911840" cy="4431792"/>
            <a:chOff x="635000" y="1206500"/>
            <a:chExt cx="10911840" cy="4431792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00" y="1206500"/>
              <a:ext cx="10911840" cy="4431792"/>
            </a:xfrm>
            <a:prstGeom prst="rect">
              <a:avLst/>
            </a:prstGeom>
          </p:spPr>
        </p:pic>
        <p:sp>
          <p:nvSpPr>
            <p:cNvPr id="5" name="Rectángulo 4"/>
            <p:cNvSpPr/>
            <p:nvPr/>
          </p:nvSpPr>
          <p:spPr>
            <a:xfrm>
              <a:off x="1219200" y="1968500"/>
              <a:ext cx="2489200" cy="1028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9200" y="1232136"/>
              <a:ext cx="2489200" cy="21143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7489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/>
          <p:cNvGrpSpPr/>
          <p:nvPr/>
        </p:nvGrpSpPr>
        <p:grpSpPr>
          <a:xfrm>
            <a:off x="635000" y="1206500"/>
            <a:ext cx="10911840" cy="4431792"/>
            <a:chOff x="635000" y="1206500"/>
            <a:chExt cx="10911840" cy="4431792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00" y="1206500"/>
              <a:ext cx="10911840" cy="4431792"/>
            </a:xfrm>
            <a:prstGeom prst="rect">
              <a:avLst/>
            </a:prstGeom>
          </p:spPr>
        </p:pic>
        <p:sp>
          <p:nvSpPr>
            <p:cNvPr id="5" name="Rectángulo 4"/>
            <p:cNvSpPr/>
            <p:nvPr/>
          </p:nvSpPr>
          <p:spPr>
            <a:xfrm>
              <a:off x="1219200" y="1968500"/>
              <a:ext cx="2489200" cy="1028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9200" y="1232136"/>
              <a:ext cx="2489200" cy="2114378"/>
            </a:xfrm>
            <a:prstGeom prst="rect">
              <a:avLst/>
            </a:prstGeom>
          </p:spPr>
        </p:pic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59300" y="3606800"/>
              <a:ext cx="1840045" cy="1942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9238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1</Words>
  <Application>Microsoft Macintosh PowerPoint</Application>
  <PresentationFormat>Panorámica</PresentationFormat>
  <Paragraphs>1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Juliano Palacios Abrantes</dc:creator>
  <cp:lastModifiedBy>Juliano Palacios Abrantes</cp:lastModifiedBy>
  <cp:revision>3</cp:revision>
  <dcterms:created xsi:type="dcterms:W3CDTF">2017-03-20T19:34:09Z</dcterms:created>
  <dcterms:modified xsi:type="dcterms:W3CDTF">2017-03-21T16:38:06Z</dcterms:modified>
</cp:coreProperties>
</file>

<file path=docProps/thumbnail.jpeg>
</file>